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5" d="100"/>
          <a:sy n="95" d="100"/>
        </p:scale>
        <p:origin x="1056" y="-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8425E000-53C4-4AF6-960D-EB315ACC83CD}"/>
    <pc:docChg chg="undo custSel addSld modSld modNotesMaster">
      <pc:chgData name="Karen Hancock" userId="db2644ed-97fc-46e1-8fac-6858fa2e43b1" providerId="ADAL" clId="{8425E000-53C4-4AF6-960D-EB315ACC83CD}" dt="2022-02-20T15:44:34.200" v="3778"/>
      <pc:docMkLst>
        <pc:docMk/>
      </pc:docMkLst>
      <pc:sldChg chg="addSp modSp mod">
        <pc:chgData name="Karen Hancock" userId="db2644ed-97fc-46e1-8fac-6858fa2e43b1" providerId="ADAL" clId="{8425E000-53C4-4AF6-960D-EB315ACC83CD}" dt="2022-02-20T12:36:11.841" v="268" actId="1076"/>
        <pc:sldMkLst>
          <pc:docMk/>
          <pc:sldMk cId="520820205" sldId="256"/>
        </pc:sldMkLst>
        <pc:spChg chg="mod">
          <ac:chgData name="Karen Hancock" userId="db2644ed-97fc-46e1-8fac-6858fa2e43b1" providerId="ADAL" clId="{8425E000-53C4-4AF6-960D-EB315ACC83CD}" dt="2022-02-20T12:36:11.841" v="268" actId="1076"/>
          <ac:spMkLst>
            <pc:docMk/>
            <pc:sldMk cId="520820205" sldId="256"/>
            <ac:spMk id="4" creationId="{C4A56568-A146-40F0-9E44-D2592276FF66}"/>
          </ac:spMkLst>
        </pc:spChg>
        <pc:spChg chg="mod">
          <ac:chgData name="Karen Hancock" userId="db2644ed-97fc-46e1-8fac-6858fa2e43b1" providerId="ADAL" clId="{8425E000-53C4-4AF6-960D-EB315ACC83CD}" dt="2022-02-20T12:36:04.279" v="266" actId="1076"/>
          <ac:spMkLst>
            <pc:docMk/>
            <pc:sldMk cId="520820205" sldId="256"/>
            <ac:spMk id="5" creationId="{4953CB26-A363-41C8-8764-C5ECCD70C863}"/>
          </ac:spMkLst>
        </pc:spChg>
        <pc:spChg chg="mod">
          <ac:chgData name="Karen Hancock" userId="db2644ed-97fc-46e1-8fac-6858fa2e43b1" providerId="ADAL" clId="{8425E000-53C4-4AF6-960D-EB315ACC83CD}" dt="2022-02-20T12:34:47.247" v="264" actId="1076"/>
          <ac:spMkLst>
            <pc:docMk/>
            <pc:sldMk cId="520820205" sldId="256"/>
            <ac:spMk id="6" creationId="{F55DF0C2-6FF3-4F0A-BCB2-367C7ACBFAA0}"/>
          </ac:spMkLst>
        </pc:spChg>
        <pc:spChg chg="add mod">
          <ac:chgData name="Karen Hancock" userId="db2644ed-97fc-46e1-8fac-6858fa2e43b1" providerId="ADAL" clId="{8425E000-53C4-4AF6-960D-EB315ACC83CD}" dt="2022-02-20T12:34:47.247" v="264" actId="1076"/>
          <ac:spMkLst>
            <pc:docMk/>
            <pc:sldMk cId="520820205" sldId="256"/>
            <ac:spMk id="7" creationId="{9999A6B3-2ED5-4883-9DC9-C0D680E46249}"/>
          </ac:spMkLst>
        </pc:spChg>
        <pc:spChg chg="add mod">
          <ac:chgData name="Karen Hancock" userId="db2644ed-97fc-46e1-8fac-6858fa2e43b1" providerId="ADAL" clId="{8425E000-53C4-4AF6-960D-EB315ACC83CD}" dt="2022-02-20T12:34:47.247" v="264" actId="1076"/>
          <ac:spMkLst>
            <pc:docMk/>
            <pc:sldMk cId="520820205" sldId="256"/>
            <ac:spMk id="8" creationId="{A1845299-3305-45E7-9F9C-6923B95B1E59}"/>
          </ac:spMkLst>
        </pc:spChg>
      </pc:sldChg>
      <pc:sldChg chg="addSp delSp modSp new mod">
        <pc:chgData name="Karen Hancock" userId="db2644ed-97fc-46e1-8fac-6858fa2e43b1" providerId="ADAL" clId="{8425E000-53C4-4AF6-960D-EB315ACC83CD}" dt="2022-02-20T13:59:19.556" v="725" actId="20577"/>
        <pc:sldMkLst>
          <pc:docMk/>
          <pc:sldMk cId="950171812" sldId="257"/>
        </pc:sldMkLst>
        <pc:spChg chg="del">
          <ac:chgData name="Karen Hancock" userId="db2644ed-97fc-46e1-8fac-6858fa2e43b1" providerId="ADAL" clId="{8425E000-53C4-4AF6-960D-EB315ACC83CD}" dt="2022-02-20T12:38:07.826" v="273" actId="478"/>
          <ac:spMkLst>
            <pc:docMk/>
            <pc:sldMk cId="950171812" sldId="257"/>
            <ac:spMk id="2" creationId="{7F0B3F5D-115E-40DE-981A-67B882E704BD}"/>
          </ac:spMkLst>
        </pc:spChg>
        <pc:spChg chg="add del mod">
          <ac:chgData name="Karen Hancock" userId="db2644ed-97fc-46e1-8fac-6858fa2e43b1" providerId="ADAL" clId="{8425E000-53C4-4AF6-960D-EB315ACC83CD}" dt="2022-02-20T13:57:46.753" v="715" actId="478"/>
          <ac:spMkLst>
            <pc:docMk/>
            <pc:sldMk cId="950171812" sldId="257"/>
            <ac:spMk id="2" creationId="{881BBE66-D407-4DD5-9D93-7F5CCAD592F4}"/>
          </ac:spMkLst>
        </pc:spChg>
        <pc:spChg chg="del mod">
          <ac:chgData name="Karen Hancock" userId="db2644ed-97fc-46e1-8fac-6858fa2e43b1" providerId="ADAL" clId="{8425E000-53C4-4AF6-960D-EB315ACC83CD}" dt="2022-02-20T12:38:09.922" v="275" actId="478"/>
          <ac:spMkLst>
            <pc:docMk/>
            <pc:sldMk cId="950171812" sldId="257"/>
            <ac:spMk id="3" creationId="{015E42C9-67F5-48E3-852D-58CF42F45964}"/>
          </ac:spMkLst>
        </pc:spChg>
        <pc:spChg chg="add mod">
          <ac:chgData name="Karen Hancock" userId="db2644ed-97fc-46e1-8fac-6858fa2e43b1" providerId="ADAL" clId="{8425E000-53C4-4AF6-960D-EB315ACC83CD}" dt="2022-02-20T13:59:19.556" v="725" actId="20577"/>
          <ac:spMkLst>
            <pc:docMk/>
            <pc:sldMk cId="950171812" sldId="257"/>
            <ac:spMk id="6" creationId="{0EC5BFF0-C2C1-403C-9FAE-77C11CA9827B}"/>
          </ac:spMkLst>
        </pc:spChg>
        <pc:graphicFrameChg chg="add mod modGraphic">
          <ac:chgData name="Karen Hancock" userId="db2644ed-97fc-46e1-8fac-6858fa2e43b1" providerId="ADAL" clId="{8425E000-53C4-4AF6-960D-EB315ACC83CD}" dt="2022-02-20T13:55:32.719" v="713" actId="572"/>
          <ac:graphicFrameMkLst>
            <pc:docMk/>
            <pc:sldMk cId="950171812" sldId="257"/>
            <ac:graphicFrameMk id="7" creationId="{E9E9BA68-7275-4D28-8CEE-BB956BCB4505}"/>
          </ac:graphicFrameMkLst>
        </pc:graphicFrameChg>
        <pc:picChg chg="add mod">
          <ac:chgData name="Karen Hancock" userId="db2644ed-97fc-46e1-8fac-6858fa2e43b1" providerId="ADAL" clId="{8425E000-53C4-4AF6-960D-EB315ACC83CD}" dt="2022-02-20T13:57:55.133" v="719" actId="1076"/>
          <ac:picMkLst>
            <pc:docMk/>
            <pc:sldMk cId="950171812" sldId="257"/>
            <ac:picMk id="4" creationId="{2FCD3981-80D7-48A0-B0EE-84C79707DEC6}"/>
          </ac:picMkLst>
        </pc:picChg>
        <pc:picChg chg="add del mod">
          <ac:chgData name="Karen Hancock" userId="db2644ed-97fc-46e1-8fac-6858fa2e43b1" providerId="ADAL" clId="{8425E000-53C4-4AF6-960D-EB315ACC83CD}" dt="2022-02-20T12:37:31.036" v="272" actId="478"/>
          <ac:picMkLst>
            <pc:docMk/>
            <pc:sldMk cId="950171812" sldId="257"/>
            <ac:picMk id="5" creationId="{2382A471-EF5C-4D58-939F-53BE8F3B1ED6}"/>
          </ac:picMkLst>
        </pc:picChg>
      </pc:sldChg>
      <pc:sldChg chg="addSp delSp modSp new mod">
        <pc:chgData name="Karen Hancock" userId="db2644ed-97fc-46e1-8fac-6858fa2e43b1" providerId="ADAL" clId="{8425E000-53C4-4AF6-960D-EB315ACC83CD}" dt="2022-02-20T14:04:49.322" v="1281" actId="1076"/>
        <pc:sldMkLst>
          <pc:docMk/>
          <pc:sldMk cId="4235366610" sldId="258"/>
        </pc:sldMkLst>
        <pc:spChg chg="del">
          <ac:chgData name="Karen Hancock" userId="db2644ed-97fc-46e1-8fac-6858fa2e43b1" providerId="ADAL" clId="{8425E000-53C4-4AF6-960D-EB315ACC83CD}" dt="2022-02-20T13:59:52.098" v="726" actId="478"/>
          <ac:spMkLst>
            <pc:docMk/>
            <pc:sldMk cId="4235366610" sldId="258"/>
            <ac:spMk id="2" creationId="{09C2F870-B099-4A18-AF3B-6E2E383B576B}"/>
          </ac:spMkLst>
        </pc:spChg>
        <pc:spChg chg="del">
          <ac:chgData name="Karen Hancock" userId="db2644ed-97fc-46e1-8fac-6858fa2e43b1" providerId="ADAL" clId="{8425E000-53C4-4AF6-960D-EB315ACC83CD}" dt="2022-02-20T13:59:53.123" v="727" actId="478"/>
          <ac:spMkLst>
            <pc:docMk/>
            <pc:sldMk cId="4235366610" sldId="258"/>
            <ac:spMk id="3" creationId="{6C3C0875-AEB5-4734-B562-B37A6F2BE696}"/>
          </ac:spMkLst>
        </pc:spChg>
        <pc:spChg chg="add mod">
          <ac:chgData name="Karen Hancock" userId="db2644ed-97fc-46e1-8fac-6858fa2e43b1" providerId="ADAL" clId="{8425E000-53C4-4AF6-960D-EB315ACC83CD}" dt="2022-02-20T14:04:26.486" v="1276" actId="20577"/>
          <ac:spMkLst>
            <pc:docMk/>
            <pc:sldMk cId="4235366610" sldId="258"/>
            <ac:spMk id="4" creationId="{4D8549BD-FB6F-45BE-8EAA-CCB36A8CD10E}"/>
          </ac:spMkLst>
        </pc:spChg>
        <pc:graphicFrameChg chg="add mod modGraphic">
          <ac:chgData name="Karen Hancock" userId="db2644ed-97fc-46e1-8fac-6858fa2e43b1" providerId="ADAL" clId="{8425E000-53C4-4AF6-960D-EB315ACC83CD}" dt="2022-02-20T14:04:07.781" v="1208" actId="14734"/>
          <ac:graphicFrameMkLst>
            <pc:docMk/>
            <pc:sldMk cId="4235366610" sldId="258"/>
            <ac:graphicFrameMk id="5" creationId="{C1DD5AC6-42AB-49D1-BE9D-07FC05CB60EE}"/>
          </ac:graphicFrameMkLst>
        </pc:graphicFrameChg>
        <pc:picChg chg="add mod modCrop">
          <ac:chgData name="Karen Hancock" userId="db2644ed-97fc-46e1-8fac-6858fa2e43b1" providerId="ADAL" clId="{8425E000-53C4-4AF6-960D-EB315ACC83CD}" dt="2022-02-20T14:04:45.853" v="1279" actId="732"/>
          <ac:picMkLst>
            <pc:docMk/>
            <pc:sldMk cId="4235366610" sldId="258"/>
            <ac:picMk id="6" creationId="{F45E354E-B31C-440A-AA2D-3ECBA626FB37}"/>
          </ac:picMkLst>
        </pc:picChg>
        <pc:picChg chg="add mod">
          <ac:chgData name="Karen Hancock" userId="db2644ed-97fc-46e1-8fac-6858fa2e43b1" providerId="ADAL" clId="{8425E000-53C4-4AF6-960D-EB315ACC83CD}" dt="2022-02-20T14:04:49.322" v="1281" actId="1076"/>
          <ac:picMkLst>
            <pc:docMk/>
            <pc:sldMk cId="4235366610" sldId="258"/>
            <ac:picMk id="7" creationId="{69EED4C4-42E1-474B-BB4F-14B6A4C3842C}"/>
          </ac:picMkLst>
        </pc:picChg>
      </pc:sldChg>
      <pc:sldChg chg="addSp delSp modSp new mod">
        <pc:chgData name="Karen Hancock" userId="db2644ed-97fc-46e1-8fac-6858fa2e43b1" providerId="ADAL" clId="{8425E000-53C4-4AF6-960D-EB315ACC83CD}" dt="2022-02-20T14:48:41.715" v="2317" actId="20577"/>
        <pc:sldMkLst>
          <pc:docMk/>
          <pc:sldMk cId="277403713" sldId="259"/>
        </pc:sldMkLst>
        <pc:spChg chg="add mod">
          <ac:chgData name="Karen Hancock" userId="db2644ed-97fc-46e1-8fac-6858fa2e43b1" providerId="ADAL" clId="{8425E000-53C4-4AF6-960D-EB315ACC83CD}" dt="2022-02-20T14:48:41.715" v="2317" actId="20577"/>
          <ac:spMkLst>
            <pc:docMk/>
            <pc:sldMk cId="277403713" sldId="259"/>
            <ac:spMk id="2" creationId="{013B2391-EC8E-4753-86B9-9C631AD69F09}"/>
          </ac:spMkLst>
        </pc:spChg>
        <pc:graphicFrameChg chg="add del mod">
          <ac:chgData name="Karen Hancock" userId="db2644ed-97fc-46e1-8fac-6858fa2e43b1" providerId="ADAL" clId="{8425E000-53C4-4AF6-960D-EB315ACC83CD}" dt="2022-02-20T14:42:53.045" v="1716"/>
          <ac:graphicFrameMkLst>
            <pc:docMk/>
            <pc:sldMk cId="277403713" sldId="259"/>
            <ac:graphicFrameMk id="3" creationId="{510A4DE1-76D1-4731-AB3F-97193BDFD16F}"/>
          </ac:graphicFrameMkLst>
        </pc:graphicFrameChg>
        <pc:graphicFrameChg chg="add mod modGraphic">
          <ac:chgData name="Karen Hancock" userId="db2644ed-97fc-46e1-8fac-6858fa2e43b1" providerId="ADAL" clId="{8425E000-53C4-4AF6-960D-EB315ACC83CD}" dt="2022-02-20T14:44:04.080" v="1727" actId="20577"/>
          <ac:graphicFrameMkLst>
            <pc:docMk/>
            <pc:sldMk cId="277403713" sldId="259"/>
            <ac:graphicFrameMk id="4" creationId="{AF09A958-CF50-49C8-9D84-9997A9022B30}"/>
          </ac:graphicFrameMkLst>
        </pc:graphicFrameChg>
        <pc:graphicFrameChg chg="add del mod">
          <ac:chgData name="Karen Hancock" userId="db2644ed-97fc-46e1-8fac-6858fa2e43b1" providerId="ADAL" clId="{8425E000-53C4-4AF6-960D-EB315ACC83CD}" dt="2022-02-20T14:47:58.299" v="2287"/>
          <ac:graphicFrameMkLst>
            <pc:docMk/>
            <pc:sldMk cId="277403713" sldId="259"/>
            <ac:graphicFrameMk id="5" creationId="{75AB3553-0353-486A-81CF-ED4556DB7EA2}"/>
          </ac:graphicFrameMkLst>
        </pc:graphicFrameChg>
        <pc:graphicFrameChg chg="add mod modGraphic">
          <ac:chgData name="Karen Hancock" userId="db2644ed-97fc-46e1-8fac-6858fa2e43b1" providerId="ADAL" clId="{8425E000-53C4-4AF6-960D-EB315ACC83CD}" dt="2022-02-20T14:48:36.317" v="2298" actId="1076"/>
          <ac:graphicFrameMkLst>
            <pc:docMk/>
            <pc:sldMk cId="277403713" sldId="259"/>
            <ac:graphicFrameMk id="6" creationId="{C0910842-3727-4459-9CFF-7C14271C4AE9}"/>
          </ac:graphicFrameMkLst>
        </pc:graphicFrameChg>
      </pc:sldChg>
      <pc:sldChg chg="addSp delSp modSp new mod">
        <pc:chgData name="Karen Hancock" userId="db2644ed-97fc-46e1-8fac-6858fa2e43b1" providerId="ADAL" clId="{8425E000-53C4-4AF6-960D-EB315ACC83CD}" dt="2022-02-20T15:43:44.847" v="3777" actId="1076"/>
        <pc:sldMkLst>
          <pc:docMk/>
          <pc:sldMk cId="815431923" sldId="260"/>
        </pc:sldMkLst>
        <pc:spChg chg="add mod">
          <ac:chgData name="Karen Hancock" userId="db2644ed-97fc-46e1-8fac-6858fa2e43b1" providerId="ADAL" clId="{8425E000-53C4-4AF6-960D-EB315ACC83CD}" dt="2022-02-20T14:53:47.263" v="2657" actId="20577"/>
          <ac:spMkLst>
            <pc:docMk/>
            <pc:sldMk cId="815431923" sldId="260"/>
            <ac:spMk id="2" creationId="{1CA3D9AC-6E29-4166-BD36-9A954B629C9F}"/>
          </ac:spMkLst>
        </pc:spChg>
        <pc:spChg chg="add del mod">
          <ac:chgData name="Karen Hancock" userId="db2644ed-97fc-46e1-8fac-6858fa2e43b1" providerId="ADAL" clId="{8425E000-53C4-4AF6-960D-EB315ACC83CD}" dt="2022-02-20T14:51:25.061" v="2579"/>
          <ac:spMkLst>
            <pc:docMk/>
            <pc:sldMk cId="815431923" sldId="260"/>
            <ac:spMk id="4" creationId="{4917E6B8-CE52-4F59-B747-DD1529A83BA4}"/>
          </ac:spMkLst>
        </pc:spChg>
        <pc:spChg chg="add mod">
          <ac:chgData name="Karen Hancock" userId="db2644ed-97fc-46e1-8fac-6858fa2e43b1" providerId="ADAL" clId="{8425E000-53C4-4AF6-960D-EB315ACC83CD}" dt="2022-02-20T14:55:24.011" v="2895" actId="255"/>
          <ac:spMkLst>
            <pc:docMk/>
            <pc:sldMk cId="815431923" sldId="260"/>
            <ac:spMk id="5" creationId="{BCDD21CC-45A5-477F-A14C-4D3BFBE35912}"/>
          </ac:spMkLst>
        </pc:spChg>
        <pc:picChg chg="add mod">
          <ac:chgData name="Karen Hancock" userId="db2644ed-97fc-46e1-8fac-6858fa2e43b1" providerId="ADAL" clId="{8425E000-53C4-4AF6-960D-EB315ACC83CD}" dt="2022-02-20T14:51:24.650" v="2577" actId="1076"/>
          <ac:picMkLst>
            <pc:docMk/>
            <pc:sldMk cId="815431923" sldId="260"/>
            <ac:picMk id="3" creationId="{86773A18-6F01-48A5-9AD9-4DE4610BEB29}"/>
          </ac:picMkLst>
        </pc:picChg>
        <pc:picChg chg="add mod modCrop">
          <ac:chgData name="Karen Hancock" userId="db2644ed-97fc-46e1-8fac-6858fa2e43b1" providerId="ADAL" clId="{8425E000-53C4-4AF6-960D-EB315ACC83CD}" dt="2022-02-20T15:43:44.847" v="3777" actId="1076"/>
          <ac:picMkLst>
            <pc:docMk/>
            <pc:sldMk cId="815431923" sldId="260"/>
            <ac:picMk id="6" creationId="{329F62C2-2E79-4487-A8E0-3BB96207523D}"/>
          </ac:picMkLst>
        </pc:picChg>
      </pc:sldChg>
      <pc:sldChg chg="addSp modSp new mod">
        <pc:chgData name="Karen Hancock" userId="db2644ed-97fc-46e1-8fac-6858fa2e43b1" providerId="ADAL" clId="{8425E000-53C4-4AF6-960D-EB315ACC83CD}" dt="2022-02-20T15:42:45.124" v="3775" actId="732"/>
        <pc:sldMkLst>
          <pc:docMk/>
          <pc:sldMk cId="3120781826" sldId="261"/>
        </pc:sldMkLst>
        <pc:spChg chg="add mod">
          <ac:chgData name="Karen Hancock" userId="db2644ed-97fc-46e1-8fac-6858fa2e43b1" providerId="ADAL" clId="{8425E000-53C4-4AF6-960D-EB315ACC83CD}" dt="2022-02-20T15:42:15.562" v="3768" actId="20577"/>
          <ac:spMkLst>
            <pc:docMk/>
            <pc:sldMk cId="3120781826" sldId="261"/>
            <ac:spMk id="2" creationId="{826F6C04-64BE-4B2F-8065-33DA9D42A9F5}"/>
          </ac:spMkLst>
        </pc:spChg>
        <pc:picChg chg="add mod modCrop">
          <ac:chgData name="Karen Hancock" userId="db2644ed-97fc-46e1-8fac-6858fa2e43b1" providerId="ADAL" clId="{8425E000-53C4-4AF6-960D-EB315ACC83CD}" dt="2022-02-20T15:41:38.228" v="3748" actId="1076"/>
          <ac:picMkLst>
            <pc:docMk/>
            <pc:sldMk cId="3120781826" sldId="261"/>
            <ac:picMk id="3" creationId="{5F3EE28D-856D-478D-983A-EBF2E0059FAD}"/>
          </ac:picMkLst>
        </pc:picChg>
        <pc:picChg chg="add mod">
          <ac:chgData name="Karen Hancock" userId="db2644ed-97fc-46e1-8fac-6858fa2e43b1" providerId="ADAL" clId="{8425E000-53C4-4AF6-960D-EB315ACC83CD}" dt="2022-02-20T15:41:55.407" v="3753" actId="1076"/>
          <ac:picMkLst>
            <pc:docMk/>
            <pc:sldMk cId="3120781826" sldId="261"/>
            <ac:picMk id="4" creationId="{A21BD52B-B6A4-44F8-A37C-2695A1041827}"/>
          </ac:picMkLst>
        </pc:picChg>
        <pc:picChg chg="add mod modCrop">
          <ac:chgData name="Karen Hancock" userId="db2644ed-97fc-46e1-8fac-6858fa2e43b1" providerId="ADAL" clId="{8425E000-53C4-4AF6-960D-EB315ACC83CD}" dt="2022-02-20T15:42:22.551" v="3770" actId="732"/>
          <ac:picMkLst>
            <pc:docMk/>
            <pc:sldMk cId="3120781826" sldId="261"/>
            <ac:picMk id="5" creationId="{A65E8B85-0766-488D-9D28-1991A29555B1}"/>
          </ac:picMkLst>
        </pc:picChg>
        <pc:picChg chg="add mod modCrop">
          <ac:chgData name="Karen Hancock" userId="db2644ed-97fc-46e1-8fac-6858fa2e43b1" providerId="ADAL" clId="{8425E000-53C4-4AF6-960D-EB315ACC83CD}" dt="2022-02-20T15:42:32.105" v="3772" actId="1076"/>
          <ac:picMkLst>
            <pc:docMk/>
            <pc:sldMk cId="3120781826" sldId="261"/>
            <ac:picMk id="6" creationId="{49E77B6C-FFF8-4387-8F3D-DEE806A9B5B1}"/>
          </ac:picMkLst>
        </pc:picChg>
        <pc:picChg chg="add mod modCrop">
          <ac:chgData name="Karen Hancock" userId="db2644ed-97fc-46e1-8fac-6858fa2e43b1" providerId="ADAL" clId="{8425E000-53C4-4AF6-960D-EB315ACC83CD}" dt="2022-02-20T15:42:45.124" v="3775" actId="732"/>
          <ac:picMkLst>
            <pc:docMk/>
            <pc:sldMk cId="3120781826" sldId="261"/>
            <ac:picMk id="7" creationId="{498EFB91-A463-44F6-9C26-EC13E6462061}"/>
          </ac:picMkLst>
        </pc:picChg>
      </pc:sldChg>
    </pc:docChg>
  </pc:docChgLst>
  <pc:docChgLst>
    <pc:chgData name="Karen Hancock" userId="db2644ed-97fc-46e1-8fac-6858fa2e43b1" providerId="ADAL" clId="{DC65591C-5876-444B-AA1D-C6FE9B2D232E}"/>
    <pc:docChg chg="modSld">
      <pc:chgData name="Karen Hancock" userId="db2644ed-97fc-46e1-8fac-6858fa2e43b1" providerId="ADAL" clId="{DC65591C-5876-444B-AA1D-C6FE9B2D232E}" dt="2022-02-21T15:51:32.590" v="14" actId="179"/>
      <pc:docMkLst>
        <pc:docMk/>
      </pc:docMkLst>
      <pc:sldChg chg="modSp mod">
        <pc:chgData name="Karen Hancock" userId="db2644ed-97fc-46e1-8fac-6858fa2e43b1" providerId="ADAL" clId="{DC65591C-5876-444B-AA1D-C6FE9B2D232E}" dt="2022-02-21T15:51:32.590" v="14" actId="179"/>
        <pc:sldMkLst>
          <pc:docMk/>
          <pc:sldMk cId="277403713" sldId="259"/>
        </pc:sldMkLst>
        <pc:graphicFrameChg chg="modGraphic">
          <ac:chgData name="Karen Hancock" userId="db2644ed-97fc-46e1-8fac-6858fa2e43b1" providerId="ADAL" clId="{DC65591C-5876-444B-AA1D-C6FE9B2D232E}" dt="2022-02-21T15:51:32.590" v="14" actId="179"/>
          <ac:graphicFrameMkLst>
            <pc:docMk/>
            <pc:sldMk cId="277403713" sldId="259"/>
            <ac:graphicFrameMk id="6" creationId="{C0910842-3727-4459-9CFF-7C14271C4AE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FDA2D47-78E1-4E20-A9C6-309D07FBFECF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C5B655-8F14-4C78-AED9-688EDB32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E833-2139-411C-9B57-5CA5C3F76D6D}" type="datetime1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2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5ED2-8546-41AA-A6E8-17F2F1D98CF0}" type="datetime1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5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F82C-D09D-4278-8606-4BBF12ECFBEE}" type="datetime1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4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C075-2AEF-4424-9E93-387C98D6DE4C}" type="datetime1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6CD1-A105-4ED8-AD0F-CFAC029EB17F}" type="datetime1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8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C143-C0BE-447E-BBB1-2D6CE86AC329}" type="datetime1">
              <a:rPr lang="en-GB" smtClean="0"/>
              <a:t>21/02/2022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7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87C8-8084-49B2-90AB-1FE531F8AD23}" type="datetime1">
              <a:rPr lang="en-GB" smtClean="0"/>
              <a:t>21/02/2022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329A-3E52-4A03-87FF-D79BD3333214}" type="datetime1">
              <a:rPr lang="en-GB" smtClean="0"/>
              <a:t>21/02/2022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3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73C-42C8-42BB-A328-D09AAE95A774}" type="datetime1">
              <a:rPr lang="en-GB" smtClean="0"/>
              <a:t>21/02/2022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1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F025-8B4C-4D65-978A-760DF03E589F}" type="datetime1">
              <a:rPr lang="en-GB" smtClean="0"/>
              <a:t>21/02/2022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9161-74F6-4B91-A8BD-F01418CEB1CB}" type="datetime1">
              <a:rPr lang="en-GB" smtClean="0"/>
              <a:t>21/02/2022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FDBF-2D12-403D-90C8-0169988554DA}" type="datetime1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7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A56568-A146-40F0-9E44-D2592276FF66}"/>
              </a:ext>
            </a:extLst>
          </p:cNvPr>
          <p:cNvSpPr/>
          <p:nvPr/>
        </p:nvSpPr>
        <p:spPr>
          <a:xfrm>
            <a:off x="2403348" y="182880"/>
            <a:ext cx="2051304" cy="2194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Collecting Data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53CB26-A363-41C8-8764-C5ECCD70C863}"/>
              </a:ext>
            </a:extLst>
          </p:cNvPr>
          <p:cNvSpPr/>
          <p:nvPr/>
        </p:nvSpPr>
        <p:spPr>
          <a:xfrm>
            <a:off x="484632" y="554736"/>
            <a:ext cx="5961888" cy="646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/>
              <a:t>Paper 1: 	Cleaning Data</a:t>
            </a:r>
          </a:p>
          <a:p>
            <a:r>
              <a:rPr lang="en-GB" sz="1200" dirty="0"/>
              <a:t>Paper 2: 	Simulation (inc random response)</a:t>
            </a:r>
          </a:p>
          <a:p>
            <a:r>
              <a:rPr lang="en-GB" sz="1200" dirty="0"/>
              <a:t>		Control Groups (inc types of experiment)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55DF0C2-6FF3-4F0A-BCB2-367C7ACBFAA0}"/>
              </a:ext>
            </a:extLst>
          </p:cNvPr>
          <p:cNvSpPr/>
          <p:nvPr/>
        </p:nvSpPr>
        <p:spPr>
          <a:xfrm>
            <a:off x="483108" y="1487424"/>
            <a:ext cx="1537716" cy="10119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CLEANING DATA:</a:t>
            </a:r>
          </a:p>
          <a:p>
            <a:r>
              <a:rPr lang="en-GB" sz="1200" dirty="0"/>
              <a:t>Why?</a:t>
            </a:r>
          </a:p>
          <a:p>
            <a:r>
              <a:rPr lang="en-GB" sz="1200" dirty="0"/>
              <a:t>How?</a:t>
            </a:r>
          </a:p>
          <a:p>
            <a:r>
              <a:rPr lang="en-GB" sz="1200" dirty="0"/>
              <a:t>Use of technology?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999A6B3-2ED5-4883-9DC9-C0D680E46249}"/>
              </a:ext>
            </a:extLst>
          </p:cNvPr>
          <p:cNvSpPr/>
          <p:nvPr/>
        </p:nvSpPr>
        <p:spPr>
          <a:xfrm>
            <a:off x="2403348" y="1353312"/>
            <a:ext cx="1994916" cy="12801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SIMULATION:</a:t>
            </a:r>
          </a:p>
          <a:p>
            <a:r>
              <a:rPr lang="en-GB" sz="1200" dirty="0"/>
              <a:t>Uniform distributions: </a:t>
            </a:r>
            <a:br>
              <a:rPr lang="en-GB" sz="1200" dirty="0"/>
            </a:br>
            <a:r>
              <a:rPr lang="en-GB" sz="1200" dirty="0"/>
              <a:t>Random numbers</a:t>
            </a:r>
          </a:p>
          <a:p>
            <a:r>
              <a:rPr lang="en-GB" sz="1200" dirty="0"/>
              <a:t>Dice and coins</a:t>
            </a:r>
          </a:p>
          <a:p>
            <a:r>
              <a:rPr lang="en-GB" sz="1200" dirty="0"/>
              <a:t>Non uniform distributions</a:t>
            </a:r>
          </a:p>
          <a:p>
            <a:r>
              <a:rPr lang="en-GB" sz="1200" dirty="0"/>
              <a:t>Random response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1845299-3305-45E7-9F9C-6923B95B1E59}"/>
              </a:ext>
            </a:extLst>
          </p:cNvPr>
          <p:cNvSpPr/>
          <p:nvPr/>
        </p:nvSpPr>
        <p:spPr>
          <a:xfrm>
            <a:off x="4780788" y="1353312"/>
            <a:ext cx="1665732" cy="12801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CONTROL GROUPS:</a:t>
            </a:r>
          </a:p>
          <a:p>
            <a:r>
              <a:rPr lang="en-GB" sz="1200" dirty="0"/>
              <a:t>Types of experiment:</a:t>
            </a:r>
          </a:p>
          <a:p>
            <a:r>
              <a:rPr lang="en-GB" sz="1200" dirty="0"/>
              <a:t>Natural</a:t>
            </a:r>
          </a:p>
          <a:p>
            <a:r>
              <a:rPr lang="en-GB" sz="1200" dirty="0"/>
              <a:t>Field</a:t>
            </a:r>
          </a:p>
          <a:p>
            <a:r>
              <a:rPr lang="en-GB" sz="1200" dirty="0"/>
              <a:t>Laboratory</a:t>
            </a:r>
          </a:p>
          <a:p>
            <a:r>
              <a:rPr lang="en-GB" sz="1200" dirty="0"/>
              <a:t>Control Groups</a:t>
            </a:r>
          </a:p>
        </p:txBody>
      </p:sp>
    </p:spTree>
    <p:extLst>
      <p:ext uri="{BB962C8B-B14F-4D97-AF65-F5344CB8AC3E}">
        <p14:creationId xmlns:p14="http://schemas.microsoft.com/office/powerpoint/2010/main" val="52082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EC5BFF0-C2C1-403C-9FAE-77C11CA9827B}"/>
              </a:ext>
            </a:extLst>
          </p:cNvPr>
          <p:cNvSpPr txBox="1"/>
          <p:nvPr/>
        </p:nvSpPr>
        <p:spPr>
          <a:xfrm>
            <a:off x="414528" y="219456"/>
            <a:ext cx="6169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Tabitha collected data from her class about the number of siblings they had and their ages.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Below is an extract of her spreadsheet.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Give three reasons why she would need to clean this data: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9E9BA68-7275-4D28-8CEE-BB956BCB4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58544"/>
              </p:ext>
            </p:extLst>
          </p:nvPr>
        </p:nvGraphicFramePr>
        <p:xfrm>
          <a:off x="618744" y="1604451"/>
          <a:ext cx="5964935" cy="3573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9512">
                  <a:extLst>
                    <a:ext uri="{9D8B030D-6E8A-4147-A177-3AD203B41FA5}">
                      <a16:colId xmlns:a16="http://schemas.microsoft.com/office/drawing/2014/main" val="3541066540"/>
                    </a:ext>
                  </a:extLst>
                </a:gridCol>
                <a:gridCol w="956462">
                  <a:extLst>
                    <a:ext uri="{9D8B030D-6E8A-4147-A177-3AD203B41FA5}">
                      <a16:colId xmlns:a16="http://schemas.microsoft.com/office/drawing/2014/main" val="4072979331"/>
                    </a:ext>
                  </a:extLst>
                </a:gridCol>
                <a:gridCol w="1192987">
                  <a:extLst>
                    <a:ext uri="{9D8B030D-6E8A-4147-A177-3AD203B41FA5}">
                      <a16:colId xmlns:a16="http://schemas.microsoft.com/office/drawing/2014/main" val="480511403"/>
                    </a:ext>
                  </a:extLst>
                </a:gridCol>
                <a:gridCol w="1192987">
                  <a:extLst>
                    <a:ext uri="{9D8B030D-6E8A-4147-A177-3AD203B41FA5}">
                      <a16:colId xmlns:a16="http://schemas.microsoft.com/office/drawing/2014/main" val="1069574926"/>
                    </a:ext>
                  </a:extLst>
                </a:gridCol>
                <a:gridCol w="1192987">
                  <a:extLst>
                    <a:ext uri="{9D8B030D-6E8A-4147-A177-3AD203B41FA5}">
                      <a16:colId xmlns:a16="http://schemas.microsoft.com/office/drawing/2014/main" val="2682195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Number of siblings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Your 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Age of sibling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Age of sibling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Age of sibling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556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599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718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71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945608"/>
                  </a:ext>
                </a:extLst>
              </a:tr>
              <a:tr h="474285">
                <a:tc>
                  <a:txBody>
                    <a:bodyPr/>
                    <a:lstStyle/>
                    <a:p>
                      <a:r>
                        <a:rPr lang="en-GB" dirty="0"/>
                        <a:t>1 brother, 1 sister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1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5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308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7751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2FCD3981-80D7-48A0-B0EE-84C79707D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404" y="5514145"/>
            <a:ext cx="5867400" cy="37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7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8549BD-FB6F-45BE-8EAA-CCB36A8CD10E}"/>
              </a:ext>
            </a:extLst>
          </p:cNvPr>
          <p:cNvSpPr txBox="1"/>
          <p:nvPr/>
        </p:nvSpPr>
        <p:spPr>
          <a:xfrm>
            <a:off x="414528" y="219456"/>
            <a:ext cx="61691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Rhys has a database of information about weather in the UK at Heathrow.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Here is the information that the database contains about each day of the year in 2021.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 how Rhys can use technology to clean this data: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1DD5AC6-42AB-49D1-BE9D-07FC05CB6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650681"/>
              </p:ext>
            </p:extLst>
          </p:nvPr>
        </p:nvGraphicFramePr>
        <p:xfrm>
          <a:off x="414528" y="1048945"/>
          <a:ext cx="6169152" cy="708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288">
                  <a:extLst>
                    <a:ext uri="{9D8B030D-6E8A-4147-A177-3AD203B41FA5}">
                      <a16:colId xmlns:a16="http://schemas.microsoft.com/office/drawing/2014/main" val="2591381378"/>
                    </a:ext>
                  </a:extLst>
                </a:gridCol>
                <a:gridCol w="658368">
                  <a:extLst>
                    <a:ext uri="{9D8B030D-6E8A-4147-A177-3AD203B41FA5}">
                      <a16:colId xmlns:a16="http://schemas.microsoft.com/office/drawing/2014/main" val="1322047709"/>
                    </a:ext>
                  </a:extLst>
                </a:gridCol>
                <a:gridCol w="658368">
                  <a:extLst>
                    <a:ext uri="{9D8B030D-6E8A-4147-A177-3AD203B41FA5}">
                      <a16:colId xmlns:a16="http://schemas.microsoft.com/office/drawing/2014/main" val="522264478"/>
                    </a:ext>
                  </a:extLst>
                </a:gridCol>
                <a:gridCol w="987552">
                  <a:extLst>
                    <a:ext uri="{9D8B030D-6E8A-4147-A177-3AD203B41FA5}">
                      <a16:colId xmlns:a16="http://schemas.microsoft.com/office/drawing/2014/main" val="4105347015"/>
                    </a:ext>
                  </a:extLst>
                </a:gridCol>
                <a:gridCol w="850694">
                  <a:extLst>
                    <a:ext uri="{9D8B030D-6E8A-4147-A177-3AD203B41FA5}">
                      <a16:colId xmlns:a16="http://schemas.microsoft.com/office/drawing/2014/main" val="513726116"/>
                    </a:ext>
                  </a:extLst>
                </a:gridCol>
                <a:gridCol w="691594">
                  <a:extLst>
                    <a:ext uri="{9D8B030D-6E8A-4147-A177-3AD203B41FA5}">
                      <a16:colId xmlns:a16="http://schemas.microsoft.com/office/drawing/2014/main" val="2542925923"/>
                    </a:ext>
                  </a:extLst>
                </a:gridCol>
                <a:gridCol w="810768">
                  <a:extLst>
                    <a:ext uri="{9D8B030D-6E8A-4147-A177-3AD203B41FA5}">
                      <a16:colId xmlns:a16="http://schemas.microsoft.com/office/drawing/2014/main" val="51645099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092907205"/>
                    </a:ext>
                  </a:extLst>
                </a:gridCol>
              </a:tblGrid>
              <a:tr h="621359">
                <a:tc>
                  <a:txBody>
                    <a:bodyPr/>
                    <a:lstStyle/>
                    <a:p>
                      <a:r>
                        <a:rPr lang="en-GB" dirty="0"/>
                        <a:t>Average temp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Max Temp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Min Temp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Max wind speed (gust)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Average wind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Dew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Wind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Rainfall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87993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45E354E-B31C-440A-AA2D-3ECBA626FB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351"/>
          <a:stretch/>
        </p:blipFill>
        <p:spPr>
          <a:xfrm>
            <a:off x="565404" y="2441761"/>
            <a:ext cx="5867400" cy="35445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9EED4C4-42E1-474B-BB4F-14B6A4C38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404" y="5501953"/>
            <a:ext cx="5867400" cy="37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6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3B2391-EC8E-4753-86B9-9C631AD69F09}"/>
              </a:ext>
            </a:extLst>
          </p:cNvPr>
          <p:cNvSpPr txBox="1"/>
          <p:nvPr/>
        </p:nvSpPr>
        <p:spPr>
          <a:xfrm>
            <a:off x="365760" y="365760"/>
            <a:ext cx="6181344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 how you could use a random number table to simulate a set of data from each of the following distributions: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following table shows the results of the last 30 games for Redford Rovers.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You want to simulate the results of the next 15 games.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 bag contains beads in the following proportions: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You want to simulate drawing 20 beads (with replacement) from the bag using single digit random numbers.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You want simulate the months of the year for a set of data.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You want 5 random months of the year (repeats are allowed)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How could you simulate the months of the year using a dice and a coin instead?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09A958-CF50-49C8-9D84-9997A9022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67700"/>
              </p:ext>
            </p:extLst>
          </p:nvPr>
        </p:nvGraphicFramePr>
        <p:xfrm>
          <a:off x="687070" y="1413510"/>
          <a:ext cx="5860034" cy="720471"/>
        </p:xfrm>
        <a:graphic>
          <a:graphicData uri="http://schemas.openxmlformats.org/drawingml/2006/table">
            <a:tbl>
              <a:tblPr firstRow="1" firstCol="1" bandRow="1"/>
              <a:tblGrid>
                <a:gridCol w="1564757">
                  <a:extLst>
                    <a:ext uri="{9D8B030D-6E8A-4147-A177-3AD203B41FA5}">
                      <a16:colId xmlns:a16="http://schemas.microsoft.com/office/drawing/2014/main" val="3744494356"/>
                    </a:ext>
                  </a:extLst>
                </a:gridCol>
                <a:gridCol w="1431759">
                  <a:extLst>
                    <a:ext uri="{9D8B030D-6E8A-4147-A177-3AD203B41FA5}">
                      <a16:colId xmlns:a16="http://schemas.microsoft.com/office/drawing/2014/main" val="887998650"/>
                    </a:ext>
                  </a:extLst>
                </a:gridCol>
                <a:gridCol w="1431759">
                  <a:extLst>
                    <a:ext uri="{9D8B030D-6E8A-4147-A177-3AD203B41FA5}">
                      <a16:colId xmlns:a16="http://schemas.microsoft.com/office/drawing/2014/main" val="546151765"/>
                    </a:ext>
                  </a:extLst>
                </a:gridCol>
                <a:gridCol w="1431759">
                  <a:extLst>
                    <a:ext uri="{9D8B030D-6E8A-4147-A177-3AD203B41FA5}">
                      <a16:colId xmlns:a16="http://schemas.microsoft.com/office/drawing/2014/main" val="324730534"/>
                    </a:ext>
                  </a:extLst>
                </a:gridCol>
              </a:tblGrid>
              <a:tr h="317754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Result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won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drawn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299964"/>
                  </a:ext>
                </a:extLst>
              </a:tr>
              <a:tr h="230505"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Number of games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49324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0910842-3727-4459-9CFF-7C14271C4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008472"/>
              </p:ext>
            </p:extLst>
          </p:nvPr>
        </p:nvGraphicFramePr>
        <p:xfrm>
          <a:off x="849345" y="3181731"/>
          <a:ext cx="4307936" cy="452755"/>
        </p:xfrm>
        <a:graphic>
          <a:graphicData uri="http://schemas.openxmlformats.org/drawingml/2006/table">
            <a:tbl>
              <a:tblPr firstRow="1" firstCol="1" bandRow="1"/>
              <a:tblGrid>
                <a:gridCol w="1150313">
                  <a:extLst>
                    <a:ext uri="{9D8B030D-6E8A-4147-A177-3AD203B41FA5}">
                      <a16:colId xmlns:a16="http://schemas.microsoft.com/office/drawing/2014/main" val="41359894"/>
                    </a:ext>
                  </a:extLst>
                </a:gridCol>
                <a:gridCol w="1052541">
                  <a:extLst>
                    <a:ext uri="{9D8B030D-6E8A-4147-A177-3AD203B41FA5}">
                      <a16:colId xmlns:a16="http://schemas.microsoft.com/office/drawing/2014/main" val="2160528478"/>
                    </a:ext>
                  </a:extLst>
                </a:gridCol>
                <a:gridCol w="1052541">
                  <a:extLst>
                    <a:ext uri="{9D8B030D-6E8A-4147-A177-3AD203B41FA5}">
                      <a16:colId xmlns:a16="http://schemas.microsoft.com/office/drawing/2014/main" val="1513646693"/>
                    </a:ext>
                  </a:extLst>
                </a:gridCol>
                <a:gridCol w="1052541">
                  <a:extLst>
                    <a:ext uri="{9D8B030D-6E8A-4147-A177-3AD203B41FA5}">
                      <a16:colId xmlns:a16="http://schemas.microsoft.com/office/drawing/2014/main" val="214998412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green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42102"/>
                  </a:ext>
                </a:extLst>
              </a:tr>
              <a:tr h="23050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043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0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A3D9AC-6E29-4166-BD36-9A954B629C9F}"/>
                  </a:ext>
                </a:extLst>
              </p:cNvPr>
              <p:cNvSpPr txBox="1"/>
              <p:nvPr/>
            </p:nvSpPr>
            <p:spPr>
              <a:xfrm>
                <a:off x="313944" y="243840"/>
                <a:ext cx="6230112" cy="1609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Jayden wants to ask the following question in a survey:</a:t>
                </a: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Have you ever shoplifted?   </a:t>
                </a:r>
                <a14:m>
                  <m:oMath xmlns:m="http://schemas.openxmlformats.org/officeDocument/2006/math">
                    <m:borderBox>
                      <m:borderBoxPr>
                        <m:ctrlPr>
                          <a:rPr lang="en-GB" sz="12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borderBoxPr>
                      <m:e/>
                    </m:borderBox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2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2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Yes</m:t>
                    </m:r>
                    <m:r>
                      <m:rPr>
                        <m:nor/>
                      </m:rPr>
                      <a:rPr lang="en-GB" sz="12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 </m:t>
                    </m:r>
                    <m:borderBox>
                      <m:borderBox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borderBoxPr>
                      <m:e/>
                    </m:borderBox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GB" sz="12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No</m:t>
                    </m:r>
                  </m:oMath>
                </a14:m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Explain how they would use the random response technique to collect answers to the question:</a:t>
                </a:r>
                <a:b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b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A3D9AC-6E29-4166-BD36-9A954B629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44" y="243840"/>
                <a:ext cx="6230112" cy="1609095"/>
              </a:xfrm>
              <a:prstGeom prst="rect">
                <a:avLst/>
              </a:prstGeom>
              <a:blipFill>
                <a:blip r:embed="rId2"/>
                <a:stretch>
                  <a:fillRect l="-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6773A18-6F01-48A5-9AD9-4DE4610BE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646546"/>
            <a:ext cx="5867400" cy="37057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DD21CC-45A5-477F-A14C-4D3BFBE35912}"/>
              </a:ext>
            </a:extLst>
          </p:cNvPr>
          <p:cNvSpPr txBox="1"/>
          <p:nvPr/>
        </p:nvSpPr>
        <p:spPr>
          <a:xfrm>
            <a:off x="313944" y="5644896"/>
            <a:ext cx="5269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Jayden thinks about 5% of people will have shoplifted at some point in their life.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Jayden gets the following data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Yes 132</a:t>
            </a: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No 98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Does this support his hypothesis?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9F62C2-2E79-4487-A8E0-3BB9620752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3052"/>
          <a:stretch/>
        </p:blipFill>
        <p:spPr>
          <a:xfrm>
            <a:off x="471487" y="7520123"/>
            <a:ext cx="5867400" cy="2110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43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6F6C04-64BE-4B2F-8065-33DA9D42A9F5}"/>
              </a:ext>
            </a:extLst>
          </p:cNvPr>
          <p:cNvSpPr txBox="1"/>
          <p:nvPr/>
        </p:nvSpPr>
        <p:spPr>
          <a:xfrm>
            <a:off x="341376" y="353568"/>
            <a:ext cx="588873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 A teacher believes that students who use flash cards learn definitions better.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She randomly splits her class into two groups A and B.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She asks group A to use flash cards to learn their definitions.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She asks group B to read the definitions from their book to learn the definitions.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She then gives the students a 50 question definition test.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Identify the control group in this experiment</a:t>
            </a: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Identify whether this is a field, natural or laboratory experiment.</a:t>
            </a: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State one disadvantage of this experiment</a:t>
            </a: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State one advantage of this experiment</a:t>
            </a: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 how the teacher could adjust this experiment to use matched pairs.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3EE28D-856D-478D-983A-EBF2E0059F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9398"/>
          <a:stretch/>
        </p:blipFill>
        <p:spPr>
          <a:xfrm>
            <a:off x="362712" y="1894415"/>
            <a:ext cx="5867400" cy="7634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21BD52B-B6A4-44F8-A37C-2695A10418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9398"/>
          <a:stretch/>
        </p:blipFill>
        <p:spPr>
          <a:xfrm>
            <a:off x="362712" y="3077390"/>
            <a:ext cx="5867400" cy="7634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5E8B85-0766-488D-9D28-1991A29555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67964"/>
          <a:stretch/>
        </p:blipFill>
        <p:spPr>
          <a:xfrm>
            <a:off x="362712" y="4189559"/>
            <a:ext cx="5867400" cy="11871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E77B6C-FFF8-4387-8F3D-DEE806A9B5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5136"/>
          <a:stretch/>
        </p:blipFill>
        <p:spPr>
          <a:xfrm>
            <a:off x="362712" y="5815976"/>
            <a:ext cx="5867400" cy="12919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FB91-A463-44F6-9C26-EC13E64620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0792"/>
          <a:stretch/>
        </p:blipFill>
        <p:spPr>
          <a:xfrm>
            <a:off x="341376" y="7832538"/>
            <a:ext cx="5867400" cy="182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81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542</Words>
  <Application>Microsoft Office PowerPoint</Application>
  <PresentationFormat>A4 Paper (210x297 mm)</PresentationFormat>
  <Paragraphs>167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1</cp:revision>
  <cp:lastPrinted>2022-02-20T15:44:37Z</cp:lastPrinted>
  <dcterms:created xsi:type="dcterms:W3CDTF">2022-02-20T12:23:54Z</dcterms:created>
  <dcterms:modified xsi:type="dcterms:W3CDTF">2022-02-21T15:51:35Z</dcterms:modified>
</cp:coreProperties>
</file>